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8" name="عنصر نائب لرقم الشريحة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شكل حر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شكل حر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11/04/46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r" rtl="1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r" rtl="1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r" rtl="1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r" rtl="1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r" rtl="1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</p:spPr>
        <p:txBody>
          <a:bodyPr>
            <a:normAutofit/>
          </a:bodyPr>
          <a:lstStyle/>
          <a:p>
            <a:r>
              <a:rPr lang="ar-SA" dirty="0" smtClean="0"/>
              <a:t>اسبوع الفضاء العالمي </a:t>
            </a:r>
            <a:r>
              <a:rPr lang="ar-SA" dirty="0" smtClean="0"/>
              <a:t>2024</a:t>
            </a:r>
            <a:r>
              <a:rPr lang="ar-SA" dirty="0" smtClean="0"/>
              <a:t/>
            </a:r>
            <a:br>
              <a:rPr lang="ar-SA" dirty="0" smtClean="0"/>
            </a:br>
            <a:r>
              <a:rPr lang="ar-SA" sz="2700" b="0" dirty="0" smtClean="0">
                <a:latin typeface="ae_AlBattar" panose="02060603050605020204" pitchFamily="18" charset="-78"/>
                <a:cs typeface="ae_AlBattar" panose="02060603050605020204" pitchFamily="18" charset="-78"/>
              </a:rPr>
              <a:t>ثانوية ابن حزم ومتوسطة صهيب بن سنان </a:t>
            </a:r>
            <a:endParaRPr lang="ar-SA" sz="2700" b="0" dirty="0">
              <a:latin typeface="ae_AlBattar" panose="02060603050605020204" pitchFamily="18" charset="-78"/>
              <a:cs typeface="ae_AlBattar" panose="02060603050605020204" pitchFamily="18" charset="-78"/>
            </a:endParaRPr>
          </a:p>
        </p:txBody>
      </p:sp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72815"/>
            <a:ext cx="8640960" cy="39707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1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dirty="0" smtClean="0"/>
              <a:t>أول رائد فضاء عربي </a:t>
            </a:r>
            <a:endParaRPr lang="ar-SA" dirty="0"/>
          </a:p>
        </p:txBody>
      </p:sp>
      <p:pic>
        <p:nvPicPr>
          <p:cNvPr id="6" name="عنصر نائب للمحتوى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00200"/>
            <a:ext cx="7488831" cy="4525963"/>
          </a:xfrm>
        </p:spPr>
      </p:pic>
    </p:spTree>
    <p:extLst>
      <p:ext uri="{BB962C8B-B14F-4D97-AF65-F5344CB8AC3E}">
        <p14:creationId xmlns:p14="http://schemas.microsoft.com/office/powerpoint/2010/main" val="3062123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3200" dirty="0" smtClean="0"/>
              <a:t>رائد الفضاء السعودي علي القرني</a:t>
            </a:r>
            <a:endParaRPr lang="ar-SA" sz="3200" dirty="0"/>
          </a:p>
        </p:txBody>
      </p:sp>
      <p:pic>
        <p:nvPicPr>
          <p:cNvPr id="4" name="عنصر نائب للمحتوى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92896"/>
            <a:ext cx="7416824" cy="3744416"/>
          </a:xfrm>
        </p:spPr>
      </p:pic>
    </p:spTree>
    <p:extLst>
      <p:ext uri="{BB962C8B-B14F-4D97-AF65-F5344CB8AC3E}">
        <p14:creationId xmlns:p14="http://schemas.microsoft.com/office/powerpoint/2010/main" val="2505299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تقنية">
  <a:themeElements>
    <a:clrScheme name="تقنية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تقنية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قنية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67</TotalTime>
  <Words>13</Words>
  <Application>Microsoft Office PowerPoint</Application>
  <PresentationFormat>عرض على الشاشة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ae_AlBattar</vt:lpstr>
      <vt:lpstr>Arial</vt:lpstr>
      <vt:lpstr>Franklin Gothic Book</vt:lpstr>
      <vt:lpstr>Tahoma</vt:lpstr>
      <vt:lpstr>Wingdings 2</vt:lpstr>
      <vt:lpstr>تقنية</vt:lpstr>
      <vt:lpstr>اسبوع الفضاء العالمي 2024 ثانوية ابن حزم ومتوسطة صهيب بن سنان </vt:lpstr>
      <vt:lpstr>أول رائد فضاء عربي </vt:lpstr>
      <vt:lpstr>رائد الفضاء السعودي علي القرني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اسبوع الفضاء العالمي 2023 ثانوية ابن حزم ومتوسطة صهيب بن سنان </dc:title>
  <dc:creator>hp</dc:creator>
  <cp:lastModifiedBy>معلم</cp:lastModifiedBy>
  <cp:revision>4</cp:revision>
  <dcterms:created xsi:type="dcterms:W3CDTF">2023-10-09T08:50:47Z</dcterms:created>
  <dcterms:modified xsi:type="dcterms:W3CDTF">2024-10-14T08:05:55Z</dcterms:modified>
</cp:coreProperties>
</file>